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299" r:id="rId9"/>
    <p:sldId id="302" r:id="rId10"/>
    <p:sldId id="264" r:id="rId11"/>
    <p:sldId id="266" r:id="rId12"/>
    <p:sldId id="265" r:id="rId13"/>
    <p:sldId id="276" r:id="rId14"/>
    <p:sldId id="303" r:id="rId15"/>
    <p:sldId id="293" r:id="rId16"/>
    <p:sldId id="277" r:id="rId17"/>
    <p:sldId id="284" r:id="rId18"/>
    <p:sldId id="269" r:id="rId19"/>
    <p:sldId id="304" r:id="rId20"/>
    <p:sldId id="305" r:id="rId21"/>
    <p:sldId id="307" r:id="rId22"/>
    <p:sldId id="306" r:id="rId23"/>
    <p:sldId id="308" r:id="rId24"/>
    <p:sldId id="270" r:id="rId25"/>
    <p:sldId id="309" r:id="rId26"/>
    <p:sldId id="310" r:id="rId27"/>
    <p:sldId id="311" r:id="rId28"/>
    <p:sldId id="312" r:id="rId29"/>
    <p:sldId id="314" r:id="rId30"/>
    <p:sldId id="313" r:id="rId31"/>
    <p:sldId id="315" r:id="rId32"/>
    <p:sldId id="316" r:id="rId33"/>
    <p:sldId id="317" r:id="rId34"/>
    <p:sldId id="294" r:id="rId35"/>
    <p:sldId id="296" r:id="rId36"/>
    <p:sldId id="318" r:id="rId37"/>
    <p:sldId id="319" r:id="rId38"/>
    <p:sldId id="321" r:id="rId39"/>
    <p:sldId id="322" r:id="rId40"/>
    <p:sldId id="323" r:id="rId41"/>
    <p:sldId id="324" r:id="rId42"/>
    <p:sldId id="288" r:id="rId43"/>
    <p:sldId id="289" r:id="rId44"/>
    <p:sldId id="320" r:id="rId45"/>
    <p:sldId id="274" r:id="rId46"/>
    <p:sldId id="275" r:id="rId47"/>
    <p:sldId id="329" r:id="rId4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140" d="100"/>
          <a:sy n="140" d="100"/>
        </p:scale>
        <p:origin x="1564" y="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Jason Forsythe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7/14/22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6" y="2521403"/>
            <a:ext cx="8490103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I wanted to find out the answers to a few questions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I predict the success of a SpaceX first stage landing?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so, what parameters could be used to give the best prediction?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would be the best accuracy of prediction that I could achieve?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SpaceX API and 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1388</Words>
  <Application>Microsoft Office PowerPoint</Application>
  <PresentationFormat>Widescreen</PresentationFormat>
  <Paragraphs>235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Forsythe JS (Jason) at Aera</cp:lastModifiedBy>
  <cp:revision>204</cp:revision>
  <dcterms:created xsi:type="dcterms:W3CDTF">2021-04-29T18:58:00Z</dcterms:created>
  <dcterms:modified xsi:type="dcterms:W3CDTF">2022-07-19T17:39:02Z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  <property fmtid="{D5CDD505-2E9C-101B-9397-08002B2CF9AE}" pid="5" name="MSIP_Label_c636196e-c638-4945-bd91-c51815b2148b_Enabled">
    <vt:lpwstr>true</vt:lpwstr>
  </property>
  <property fmtid="{D5CDD505-2E9C-101B-9397-08002B2CF9AE}" pid="6" name="MSIP_Label_c636196e-c638-4945-bd91-c51815b2148b_SetDate">
    <vt:lpwstr>2022-07-19T17:25:33Z</vt:lpwstr>
  </property>
  <property fmtid="{D5CDD505-2E9C-101B-9397-08002B2CF9AE}" pid="7" name="MSIP_Label_c636196e-c638-4945-bd91-c51815b2148b_Method">
    <vt:lpwstr>Standard</vt:lpwstr>
  </property>
  <property fmtid="{D5CDD505-2E9C-101B-9397-08002B2CF9AE}" pid="8" name="MSIP_Label_c636196e-c638-4945-bd91-c51815b2148b_Name">
    <vt:lpwstr>c636196e-c638-4945-bd91-c51815b2148b</vt:lpwstr>
  </property>
  <property fmtid="{D5CDD505-2E9C-101B-9397-08002B2CF9AE}" pid="9" name="MSIP_Label_c636196e-c638-4945-bd91-c51815b2148b_SiteId">
    <vt:lpwstr>0de4c2af-52b6-40f1-aba9-31c5039b7458</vt:lpwstr>
  </property>
  <property fmtid="{D5CDD505-2E9C-101B-9397-08002B2CF9AE}" pid="10" name="MSIP_Label_c636196e-c638-4945-bd91-c51815b2148b_ActionId">
    <vt:lpwstr>ef9317a4-20c3-4306-a0f7-4ba72bf19c16</vt:lpwstr>
  </property>
  <property fmtid="{D5CDD505-2E9C-101B-9397-08002B2CF9AE}" pid="11" name="MSIP_Label_c636196e-c638-4945-bd91-c51815b2148b_ContentBits">
    <vt:lpwstr>0</vt:lpwstr>
  </property>
</Properties>
</file>